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SIXTH GRADE SOCIAL STUDIES</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SIXTH GRADE SOCIAL STUDIES</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SIXTH GRADE SOCIAL STUDIES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SIXTH GRADE SOCIAL STUDIES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trace characteristics of various contemporary societies in regions that resulted from historical events or factors such as invasion, conquests, colonization, immigration, and trade.[6.1A]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the geographic factors responsible for patterns of population in places and regions.[6.4B]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ways in which human migration influences the character of places and regions.[6.4C]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locate major physical and human geographic features such as landforms, water bodies, and urban centers of various places and regions.[6.4D]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draw sketch maps that illustrate various places and regions.[6.4E]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the location of major world countries such as Canada, Mexico, France, Germany, the United Kingdom, Italy, Spain, Norway, Sweden, Russia, South Africa, Nigeria, Iraq, Afghanistan, Israel, Iran, India, Pakistan, the People's Republic of China, the Republic of China (Taiwan), Japan, North and South Korea, Indonesia, and Australia.[6.4F]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the geographic factors responsible for the location of economic activities in places and regions.[6.5A]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geographic factors such as location, physical features, transportation corridors and barriers, and distribution of natural resources that influence a society's ability to control territory.[6.5B]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geographic factors on economic development and the domestic and foreign policies of societies.[6.5C]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and explain the effects of physical environmental processes such as erosion, ocean currents, and earthquakes on Earth's surface.[6.6A]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location of renewable and nonrenewable natural resources such as fresh water, fossil fuels, fertile soils, and timber.[6.6B]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historical background of various contemporary societies to evaluate relationships between past conflicts and current conditions.[6.1B]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effects of the interaction of physical processes and the environment on humans.[6.6C]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analyze ways people have adapted to the physical environment in various places and regions.[6.7A]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analyze ways people have modified the physical environment such as mining, irrigation, and transportation infrastructure.[6.7B]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ways in which technology influences human interactions with the environment such as humans building dams for flood control.[6.7C]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ways in which the factors of production (natural resources, labor, capital, and entrepreneurs) influence the economies of various contemporary societies.[6.8A]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problems and issues that may arise when one or more of the factors of production is in relatively short supply.[6.8B]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impact of relative scarcity of resources on international trade and economic interdependence among and within societies.[6.8C]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ways in which various societies organize the production and distribution of goods and services.[6.9A]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and contrast free enterprise, socialist, and communist economies in various contemporary societies, including the benefits of the U.S. free enterprise system.[6.9B]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importance of morality and ethics in maintaining a functional free enterprise system.[6.9C]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and describe the influence of individual or group achievements on various historical or contemporary societies such as the classical Greeks on government and the American Revolution on the French Revolution.[6.2A]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the record of collective, non-free market economic systems in contemporary world societies.[6.9D]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define and give examples of agricultural, wholesale, retail, manufacturing (goods), and service industries.[6.10A]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levels of economic development of various societies using indicators such as life expectancy, gross domestic product (GDP), GDP per capita, and literacy.[6.10B]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the effects of government regulation and taxation on economic development and business planning.[6.10C]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examples of limited and unlimited governments such as constitutional (limited) and totalitarian (unlimited).[6.11A]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characteristics of limited and unlimited governments.[6.11B]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reasons for limiting the power of government.[6.11C]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review the record of human rights abuses of limited or unlimited governments such as the oppression of Christians in Sudan.[6.11D]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give examples of governments with rule by one, few, or many.[6.12A]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ways in which various societies such as China, Germany, India, and Russia organize government and how they function.[6.12B]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the social, political, economic, and cultural contributions of individuals and groups from various societies, past and present.[6.2B]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historical origins of democratic forms of government such as Ancient Greece.[6.12C]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roles and responsibilities of citizens in various contemporary societies, including the United States.[6.13A]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opportunities for citizens to participate in and influence the political process vary among various contemporary societies.[6.13B]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role of citizens in the United States with the role of citizens from various contemporary societies with representative and </a:t>
            </a:r>
            <a:r>
              <a:rPr lang="en-US" dirty="0" err="1" smtClean="0"/>
              <a:t>nonrepresentative</a:t>
            </a:r>
            <a:r>
              <a:rPr lang="en-US" dirty="0" smtClean="0"/>
              <a:t> governments.[6.13C]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the duty of civic participation in societies with representative governments.[6.14A]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relationships among rights, responsibilities, and duties in societies with representative governments.[6.14B]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define culture and the common traits that unify a culture region.[6.15A]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common traits that define cultures.[6.15B]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define a multicultural society and consider both the positive and negative qualities of multiculturalism.[6.15C]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experiences and evaluate the contributions of diverse groups to multicultural societies.[6.15D]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pose and answer geographic questions, including: Where is it located? Why is it there? What is significant about its location? How is its location related to the location of other people, places, and environments?.[6.3A]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similarities and differences among various world societies.[6.15E]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examples of conflict and cooperation between and among cultures.[6.15F]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institutions basic to all societies, including government, economic, educational, and religious institutions.[6.16A]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characteristics of institutions in various contemporary societies.[6.16B]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efforts and activities institutions use to sustain themselves over time such as the development of an informed citizenry through education and the use of monumental architecture by religious institutions.[6.16C]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how culture traits such as trade, travel, and war spread.[6.17A]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describe factors that influence cultural change such as improved communication, transportation, and economic development.[6.17B]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improved communication technology among cultures.[6.17C]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define the impact of cultural diffusion on individuals and world societies.[6.17D]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positive and negative effects of cultural diffusion.[6.17E]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pose and answer questions about geographic distributions and patterns for various world regions and countries shown on maps, graphs, charts, models, and databases.[6.3B]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relationships that exist between societies and their architecture, art, music, and literature.[6.18A]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relate ways in which contemporary expressions of culture have been influenced by the past.[6.18B]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ways in which contemporary issues influence creative expressions.[6.18C]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examples of art, music, and literature that have transcended the boundaries of societies and convey universal themes such as religion, justice, and the passage of time.[6.18D]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relationship among religious ideas, philosophical ideas, and cultures.[6.19A]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significance of religious holidays and observances such as Christmas, Easter, Ramadan, the annual hajj, Yom Kippur, Rosh Hashanah, </a:t>
            </a:r>
            <a:r>
              <a:rPr lang="en-US" dirty="0" err="1" smtClean="0"/>
              <a:t>Diwali</a:t>
            </a:r>
            <a:r>
              <a:rPr lang="en-US" dirty="0" smtClean="0"/>
              <a:t>, and </a:t>
            </a:r>
            <a:r>
              <a:rPr lang="en-US" dirty="0" err="1" smtClean="0"/>
              <a:t>Vaisakhi</a:t>
            </a:r>
            <a:r>
              <a:rPr lang="en-US" dirty="0" smtClean="0"/>
              <a:t> in various contemporary societies.[6.19B]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give examples of scientific discoveries and technological innovations, including the roles of scientists and inventors, that have transcended the boundaries of societies and have shaped the world.[6.20A]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resources, belief systems, economic factors, and political decisions have affected the use of technology.[6.20B]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make predictions about future social, political, economic, cultural, and environmental impacts that may result from future scientific discoveries and technological innovations.[6.20C]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various world regions and countries using data from geographic tools, including maps, graphs, charts, databases, and models.[6.3C]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create thematic maps, graphs, charts, models, and databases depicting aspects such as population, disease, and economic activities of various world regions and countries.[6.3D]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various contemporary societies on maps and globes using latitude and longitude to determine absolute location.[6.4A]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SIXTH GRADE SOCIAL STUDIES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1912</Words>
  <Application>Microsoft Office PowerPoint</Application>
  <PresentationFormat>On-screen Show (4:3)</PresentationFormat>
  <Paragraphs>205</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7</cp:revision>
  <dcterms:created xsi:type="dcterms:W3CDTF">2014-10-20T16:17:28Z</dcterms:created>
  <dcterms:modified xsi:type="dcterms:W3CDTF">2014-11-17T17:33:57Z</dcterms:modified>
</cp:coreProperties>
</file>